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96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18C8-2D7D-4A40-A330-8EB63CCA6A1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72576-8E6A-426A-A4A7-878E830A26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79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bilgisi"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Bursa-Türkiye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624" y="252227"/>
            <a:ext cx="1068405" cy="106840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9782" y="209143"/>
            <a:ext cx="1074018" cy="1074018"/>
          </a:xfrm>
          <a:prstGeom prst="rect">
            <a:avLst/>
          </a:prstGeom>
          <a:ln>
            <a:solidFill>
              <a:srgbClr val="56C5CF"/>
            </a:solidFill>
          </a:ln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6D2D33EC-CF8F-3A6E-6BBF-4397B410AB6E}"/>
              </a:ext>
            </a:extLst>
          </p:cNvPr>
          <p:cNvSpPr txBox="1"/>
          <p:nvPr userDrawn="1"/>
        </p:nvSpPr>
        <p:spPr>
          <a:xfrm>
            <a:off x="2209800" y="304969"/>
            <a:ext cx="7777211" cy="923330"/>
          </a:xfrm>
          <a:prstGeom prst="rect">
            <a:avLst/>
          </a:prstGeom>
          <a:solidFill>
            <a:sysClr val="window" lastClr="FFFFFF">
              <a:lumMod val="85000"/>
              <a:alpha val="36000"/>
            </a:sysClr>
          </a:solidFill>
        </p:spPr>
        <p:txBody>
          <a:bodyPr wrap="square">
            <a:spAutoFit/>
          </a:bodyPr>
          <a:lstStyle/>
          <a:p>
            <a:pPr marL="0" marR="0" lvl="0" indent="0" algn="ctr" defTabSz="4320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 w="0"/>
                <a:solidFill>
                  <a:srgbClr val="39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BURSA ULUDAĞ ÜNİVERSİTESİ</a:t>
            </a:r>
            <a:r>
              <a:rPr kumimoji="0" lang="tr-TR" sz="1800" b="1" i="0" u="none" strike="noStrike" kern="0" cap="none" spc="0" normalizeH="0" baseline="0" noProof="0" dirty="0">
                <a:ln w="0"/>
                <a:solidFill>
                  <a:srgbClr val="39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kumimoji="0" lang="tr-TR" sz="1800" b="1" i="0" u="none" strike="noStrike" kern="0" cap="none" spc="0" normalizeH="0" baseline="0" noProof="0" dirty="0" smtClean="0">
                <a:ln w="0"/>
                <a:solidFill>
                  <a:srgbClr val="39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EĞİTİM BİLİMLERİ ENSTİTÜSÜ</a:t>
            </a:r>
            <a:endParaRPr kumimoji="0" lang="tr-TR" sz="1800" b="1" i="0" u="none" strike="noStrike" kern="0" cap="none" spc="0" normalizeH="0" baseline="0" noProof="0" dirty="0">
              <a:ln w="0"/>
              <a:solidFill>
                <a:srgbClr val="3929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4320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 w="0"/>
                <a:solidFill>
                  <a:srgbClr val="39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SEMİNER </a:t>
            </a:r>
            <a:r>
              <a:rPr kumimoji="0" lang="tr-TR" sz="1800" b="1" i="0" u="none" strike="noStrike" kern="0" cap="none" spc="0" normalizeH="0" baseline="0" noProof="0" dirty="0" smtClean="0">
                <a:ln w="0"/>
                <a:solidFill>
                  <a:srgbClr val="39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SUNUMLARI</a:t>
            </a:r>
            <a:endParaRPr kumimoji="0" lang="tr-TR" sz="1800" b="1" i="0" u="none" strike="noStrike" kern="0" cap="none" spc="0" normalizeH="0" baseline="0" noProof="0" dirty="0">
              <a:ln w="0"/>
              <a:solidFill>
                <a:srgbClr val="3929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İçerik Yer Tutucusu 22"/>
          <p:cNvSpPr>
            <a:spLocks noGrp="1"/>
          </p:cNvSpPr>
          <p:nvPr>
            <p:ph sz="quarter" idx="13"/>
          </p:nvPr>
        </p:nvSpPr>
        <p:spPr>
          <a:xfrm>
            <a:off x="838200" y="2082800"/>
            <a:ext cx="10515600" cy="3911600"/>
          </a:xfr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002060"/>
                </a:solidFill>
              </a:defRPr>
            </a:lvl1pPr>
            <a:lvl2pPr marL="457200" indent="0" algn="ctr">
              <a:buNone/>
              <a:defRPr sz="4400">
                <a:solidFill>
                  <a:srgbClr val="002060"/>
                </a:solidFill>
              </a:defRPr>
            </a:lvl2pPr>
            <a:lvl3pPr marL="914400" indent="0" algn="ctr">
              <a:buNone/>
              <a:defRPr sz="4000">
                <a:solidFill>
                  <a:srgbClr val="002060"/>
                </a:solidFill>
              </a:defRPr>
            </a:lvl3pPr>
            <a:lvl4pPr marL="1371600" indent="0" algn="ctr">
              <a:buNone/>
              <a:defRPr sz="3600">
                <a:solidFill>
                  <a:srgbClr val="002060"/>
                </a:solidFill>
              </a:defRPr>
            </a:lvl4pPr>
            <a:lvl5pPr marL="1828800" indent="0" algn="ctr">
              <a:buNone/>
              <a:defRPr sz="3600">
                <a:solidFill>
                  <a:srgbClr val="002060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908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Dikey Met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3" name="Düz Bağlayıcı 12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24D3077-F8A3-336C-7BAA-48781FBF3B0A}"/>
              </a:ext>
            </a:extLst>
          </p:cNvPr>
          <p:cNvSpPr txBox="1"/>
          <p:nvPr userDrawn="1"/>
        </p:nvSpPr>
        <p:spPr>
          <a:xfrm>
            <a:off x="742346" y="585739"/>
            <a:ext cx="2366614" cy="399198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endParaRPr lang="tr-TR" b="1" dirty="0">
              <a:solidFill>
                <a:srgbClr val="3929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Metin Yer Tutucusu 28"/>
          <p:cNvSpPr>
            <a:spLocks noGrp="1"/>
          </p:cNvSpPr>
          <p:nvPr>
            <p:ph type="body" sz="quarter" idx="14"/>
          </p:nvPr>
        </p:nvSpPr>
        <p:spPr>
          <a:xfrm>
            <a:off x="838200" y="641393"/>
            <a:ext cx="2126381" cy="28788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 algn="l">
              <a:buNone/>
              <a:defRPr sz="900"/>
            </a:lvl3pPr>
          </a:lstStyle>
          <a:p>
            <a:pPr lvl="0"/>
            <a:endParaRPr lang="tr-TR" dirty="0"/>
          </a:p>
        </p:txBody>
      </p:sp>
      <p:grpSp>
        <p:nvGrpSpPr>
          <p:cNvPr id="19" name="Grup 18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20" name="Düz Bağlayıcı 19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Resim 2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85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key Başlık ve Met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1145697"/>
            <a:ext cx="2628900" cy="503126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145697"/>
            <a:ext cx="7699408" cy="503126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Resim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3" name="Düz Bağlayıcı 12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24D3077-F8A3-336C-7BAA-48781FBF3B0A}"/>
              </a:ext>
            </a:extLst>
          </p:cNvPr>
          <p:cNvSpPr txBox="1"/>
          <p:nvPr userDrawn="1"/>
        </p:nvSpPr>
        <p:spPr>
          <a:xfrm>
            <a:off x="742346" y="585739"/>
            <a:ext cx="2366614" cy="399198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endParaRPr lang="tr-TR" b="1" dirty="0">
              <a:solidFill>
                <a:srgbClr val="3929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Metin Yer Tutucusu 28"/>
          <p:cNvSpPr>
            <a:spLocks noGrp="1"/>
          </p:cNvSpPr>
          <p:nvPr>
            <p:ph type="body" sz="quarter" idx="14"/>
          </p:nvPr>
        </p:nvSpPr>
        <p:spPr>
          <a:xfrm>
            <a:off x="838200" y="641393"/>
            <a:ext cx="2126381" cy="28788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 algn="l">
              <a:buNone/>
              <a:defRPr sz="900"/>
            </a:lvl3pPr>
          </a:lstStyle>
          <a:p>
            <a:pPr lvl="0"/>
            <a:endParaRPr lang="tr-TR" dirty="0"/>
          </a:p>
        </p:txBody>
      </p:sp>
      <p:grpSp>
        <p:nvGrpSpPr>
          <p:cNvPr id="22" name="Grup 21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23" name="Düz Bağlayıcı 22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Resim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9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0C50C5B3-AD3B-E64D-826C-AA324BD9DB23}"/>
              </a:ext>
            </a:extLst>
          </p:cNvPr>
          <p:cNvCxnSpPr>
            <a:cxnSpLocks/>
          </p:cNvCxnSpPr>
          <p:nvPr userDrawn="1"/>
        </p:nvCxnSpPr>
        <p:spPr>
          <a:xfrm>
            <a:off x="1021077" y="6417311"/>
            <a:ext cx="9826594" cy="25432"/>
          </a:xfrm>
          <a:prstGeom prst="line">
            <a:avLst/>
          </a:prstGeom>
          <a:ln w="28575">
            <a:solidFill>
              <a:srgbClr val="392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346" y="6164012"/>
            <a:ext cx="557463" cy="557463"/>
          </a:xfrm>
          <a:prstGeom prst="rect">
            <a:avLst/>
          </a:prstGeom>
        </p:spPr>
      </p:pic>
      <p:grpSp>
        <p:nvGrpSpPr>
          <p:cNvPr id="19" name="Grup 18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5" name="Resim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7" name="Düz Bağlayıcı 16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24D3077-F8A3-336C-7BAA-48781FBF3B0A}"/>
              </a:ext>
            </a:extLst>
          </p:cNvPr>
          <p:cNvSpPr txBox="1"/>
          <p:nvPr userDrawn="1"/>
        </p:nvSpPr>
        <p:spPr>
          <a:xfrm>
            <a:off x="742346" y="585739"/>
            <a:ext cx="2366614" cy="399198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endParaRPr lang="tr-TR" b="1" dirty="0">
              <a:solidFill>
                <a:srgbClr val="3929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7E9680BA-3A95-0C72-7D85-3D652A365481}"/>
              </a:ext>
            </a:extLst>
          </p:cNvPr>
          <p:cNvSpPr/>
          <p:nvPr userDrawn="1"/>
        </p:nvSpPr>
        <p:spPr>
          <a:xfrm>
            <a:off x="742346" y="1530417"/>
            <a:ext cx="10811838" cy="2305786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Metin Yer Tutucusu 26"/>
          <p:cNvSpPr>
            <a:spLocks noGrp="1"/>
          </p:cNvSpPr>
          <p:nvPr userDrawn="1">
            <p:ph type="body" sz="quarter" idx="13"/>
          </p:nvPr>
        </p:nvSpPr>
        <p:spPr>
          <a:xfrm>
            <a:off x="742346" y="1181716"/>
            <a:ext cx="10811838" cy="489589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9" name="Metin Yer Tutucusu 28"/>
          <p:cNvSpPr>
            <a:spLocks noGrp="1"/>
          </p:cNvSpPr>
          <p:nvPr userDrawn="1">
            <p:ph type="body" sz="quarter" idx="14"/>
          </p:nvPr>
        </p:nvSpPr>
        <p:spPr>
          <a:xfrm>
            <a:off x="838200" y="641393"/>
            <a:ext cx="2126381" cy="28788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 algn="l">
              <a:buNone/>
              <a:defRPr sz="900"/>
            </a:lvl3pPr>
          </a:lstStyle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8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up 10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Resim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4" name="Düz Bağlayıcı 13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24D3077-F8A3-336C-7BAA-48781FBF3B0A}"/>
              </a:ext>
            </a:extLst>
          </p:cNvPr>
          <p:cNvSpPr txBox="1"/>
          <p:nvPr userDrawn="1"/>
        </p:nvSpPr>
        <p:spPr>
          <a:xfrm>
            <a:off x="742346" y="585739"/>
            <a:ext cx="2366614" cy="399198"/>
          </a:xfrm>
          <a:prstGeom prst="snip1Rect">
            <a:avLst/>
          </a:prstGeom>
          <a:solidFill>
            <a:schemeClr val="bg2"/>
          </a:solidFill>
          <a:ln w="28575">
            <a:solidFill>
              <a:srgbClr val="39296F"/>
            </a:solidFill>
          </a:ln>
        </p:spPr>
        <p:txBody>
          <a:bodyPr wrap="square" lIns="43205" tIns="21603" rIns="43205" bIns="21603" rtlCol="0">
            <a:spAutoFit/>
          </a:bodyPr>
          <a:lstStyle/>
          <a:p>
            <a:pPr algn="ctr"/>
            <a:endParaRPr lang="tr-TR" b="1" dirty="0">
              <a:solidFill>
                <a:srgbClr val="3929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Metin Yer Tutucusu 28"/>
          <p:cNvSpPr>
            <a:spLocks noGrp="1"/>
          </p:cNvSpPr>
          <p:nvPr>
            <p:ph type="body" sz="quarter" idx="14"/>
          </p:nvPr>
        </p:nvSpPr>
        <p:spPr>
          <a:xfrm>
            <a:off x="838200" y="641393"/>
            <a:ext cx="2126381" cy="28788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3929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 algn="l">
              <a:buNone/>
              <a:defRPr sz="900"/>
            </a:lvl3pPr>
          </a:lstStyle>
          <a:p>
            <a:pPr lvl="0"/>
            <a:endParaRPr lang="tr-TR" dirty="0"/>
          </a:p>
        </p:txBody>
      </p:sp>
      <p:grpSp>
        <p:nvGrpSpPr>
          <p:cNvPr id="21" name="Grup 20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22" name="Düz Bağlayıcı 21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Resim 2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041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91794" y="1155840"/>
            <a:ext cx="6608412" cy="580092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up 13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6" name="Resim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7" name="Düz Bağlayıcı 16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19" name="Düz Bağlayıcı 18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Resim 1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3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16" name="Grup 15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17" name="Düz Bağlayıcı 16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Resim 1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50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Başlı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9" name="Grup 8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1" name="Resim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2" name="Düz Bağlayıcı 11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 15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17" name="Düz Bağlayıcı 16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Resim 1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70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ş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3" name="Grup 12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5" name="Resim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6" name="Düz Bağlayıcı 15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 21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23" name="Düz Bağlayıcı 22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Resim 2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  <p:sp>
        <p:nvSpPr>
          <p:cNvPr id="26" name="Metin Yer Tutucusu 25"/>
          <p:cNvSpPr>
            <a:spLocks noGrp="1"/>
          </p:cNvSpPr>
          <p:nvPr>
            <p:ph type="body" sz="quarter" idx="13" hasCustomPrompt="1"/>
          </p:nvPr>
        </p:nvSpPr>
        <p:spPr>
          <a:xfrm>
            <a:off x="1021077" y="1651000"/>
            <a:ext cx="9826593" cy="1803400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="1">
                <a:solidFill>
                  <a:srgbClr val="39296F"/>
                </a:solidFill>
              </a:defRPr>
            </a:lvl1pPr>
            <a:lvl2pPr marL="457200" indent="0" algn="ctr">
              <a:buNone/>
              <a:defRPr sz="5400" b="1">
                <a:solidFill>
                  <a:srgbClr val="39296F"/>
                </a:solidFill>
              </a:defRPr>
            </a:lvl2pPr>
            <a:lvl3pPr marL="914400" indent="0" algn="ctr">
              <a:buNone/>
              <a:defRPr sz="4800" b="1">
                <a:solidFill>
                  <a:srgbClr val="39296F"/>
                </a:solidFill>
              </a:defRPr>
            </a:lvl3pPr>
            <a:lvl4pPr marL="1371600" indent="0" algn="ctr">
              <a:buNone/>
              <a:defRPr sz="4400" b="1">
                <a:solidFill>
                  <a:srgbClr val="39296F"/>
                </a:solidFill>
              </a:defRPr>
            </a:lvl4pPr>
            <a:lvl5pPr marL="1828800" indent="0" algn="ctr">
              <a:buNone/>
              <a:defRPr sz="4400" b="1">
                <a:solidFill>
                  <a:srgbClr val="39296F"/>
                </a:solidFill>
              </a:defRPr>
            </a:lvl5pPr>
          </a:lstStyle>
          <a:p>
            <a:pPr lvl="0"/>
            <a:r>
              <a:rPr lang="tr-TR" dirty="0" smtClean="0"/>
              <a:t>ASIL METİN STİLLERİNİ DÜZENLE</a:t>
            </a:r>
          </a:p>
        </p:txBody>
      </p:sp>
    </p:spTree>
    <p:extLst>
      <p:ext uri="{BB962C8B-B14F-4D97-AF65-F5344CB8AC3E}">
        <p14:creationId xmlns:p14="http://schemas.microsoft.com/office/powerpoint/2010/main" val="420847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905350"/>
            <a:ext cx="3932237" cy="136621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62888" y="987425"/>
            <a:ext cx="6292500" cy="4997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428689"/>
            <a:ext cx="3932237" cy="35558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up 10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Resim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4" name="Düz Bağlayıcı 13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19" name="Düz Bağlayıcı 18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Resim 1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4774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839788" y="966310"/>
            <a:ext cx="3932237" cy="1091090"/>
          </a:xfrm>
          <a:prstGeom prst="rect">
            <a:avLst/>
          </a:prstGeom>
        </p:spPr>
        <p:txBody>
          <a:bodyPr anchor="b"/>
          <a:lstStyle>
            <a:lvl1pPr>
              <a:defRPr sz="3200" baseline="0"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up 10"/>
          <p:cNvGrpSpPr/>
          <p:nvPr userDrawn="1"/>
        </p:nvGrpSpPr>
        <p:grpSpPr>
          <a:xfrm>
            <a:off x="838200" y="485131"/>
            <a:ext cx="10715984" cy="600415"/>
            <a:chOff x="838200" y="485131"/>
            <a:chExt cx="10715984" cy="600415"/>
          </a:xfrm>
        </p:grpSpPr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86552664-13FF-4841-9394-7C4059747827}"/>
                </a:ext>
              </a:extLst>
            </p:cNvPr>
            <p:cNvSpPr txBox="1"/>
            <p:nvPr userDrawn="1"/>
          </p:nvSpPr>
          <p:spPr>
            <a:xfrm>
              <a:off x="9917670" y="671014"/>
              <a:ext cx="1636514" cy="200055"/>
            </a:xfrm>
            <a:prstGeom prst="rect">
              <a:avLst/>
            </a:prstGeom>
            <a:solidFill>
              <a:srgbClr val="39296F"/>
            </a:solidFill>
            <a:ln>
              <a:solidFill>
                <a:srgbClr val="3929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Eğitim Bilimleri Enstitüsü</a:t>
              </a:r>
              <a:endParaRPr lang="tr-TR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Resim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90508" y="485131"/>
              <a:ext cx="600415" cy="600415"/>
            </a:xfrm>
            <a:prstGeom prst="rect">
              <a:avLst/>
            </a:prstGeom>
          </p:spPr>
        </p:pic>
        <p:cxnSp>
          <p:nvCxnSpPr>
            <p:cNvPr id="14" name="Düz Bağlayıcı 13">
              <a:extLst>
                <a:ext uri="{FF2B5EF4-FFF2-40B4-BE49-F238E27FC236}">
                  <a16:creationId xmlns:a16="http://schemas.microsoft.com/office/drawing/2014/main" id="{7AFA0306-96B1-59BF-01FA-21EC59094FC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8200" y="785338"/>
              <a:ext cx="8652308" cy="23843"/>
            </a:xfrm>
            <a:prstGeom prst="line">
              <a:avLst/>
            </a:prstGeom>
            <a:ln w="25400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 userDrawn="1"/>
        </p:nvGrpSpPr>
        <p:grpSpPr>
          <a:xfrm>
            <a:off x="742346" y="5845038"/>
            <a:ext cx="10105325" cy="557463"/>
            <a:chOff x="761597" y="6164012"/>
            <a:chExt cx="10105325" cy="557463"/>
          </a:xfrm>
        </p:grpSpPr>
        <p:cxnSp>
          <p:nvCxnSpPr>
            <p:cNvPr id="19" name="Düz Bağlayıcı 18">
              <a:extLst>
                <a:ext uri="{FF2B5EF4-FFF2-40B4-BE49-F238E27FC236}">
                  <a16:creationId xmlns:a16="http://schemas.microsoft.com/office/drawing/2014/main" id="{0C50C5B3-AD3B-E64D-826C-AA324BD9DB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0328" y="6417311"/>
              <a:ext cx="9826594" cy="25432"/>
            </a:xfrm>
            <a:prstGeom prst="line">
              <a:avLst/>
            </a:prstGeom>
            <a:ln w="28575">
              <a:solidFill>
                <a:srgbClr val="3929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Resim 1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1597" y="6164012"/>
              <a:ext cx="557463" cy="557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54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26C4-27FD-48A3-9F98-0147F5C5C54F}" type="datetimeFigureOut">
              <a:rPr lang="tr-TR" smtClean="0"/>
              <a:t>27.08.2025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585D-03D0-4417-AB02-DF666CB80D38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67539" y="484775"/>
            <a:ext cx="1086261" cy="1086261"/>
          </a:xfrm>
          <a:prstGeom prst="rect">
            <a:avLst/>
          </a:prstGeom>
          <a:ln>
            <a:solidFill>
              <a:srgbClr val="56C5CF"/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6805" y="576685"/>
            <a:ext cx="1016546" cy="10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5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0" marR="0" indent="0" algn="ctr" defTabSz="432054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SUNUM BAŞLIĞI</a:t>
            </a:r>
            <a:br>
              <a:rPr lang="tr-TR" dirty="0" smtClean="0"/>
            </a:br>
            <a:r>
              <a:rPr lang="tr-TR" sz="1800" dirty="0" smtClean="0"/>
              <a:t>Öğrenci Adı Soyadı*, Danışman Adı Soyadı**, </a:t>
            </a:r>
            <a:br>
              <a:rPr lang="tr-TR" sz="1800" dirty="0" smtClean="0"/>
            </a:br>
            <a:r>
              <a:rPr lang="tr-TR" sz="1800" dirty="0" smtClean="0"/>
              <a:t>*İlk isim Bölüm Bilgisi (</a:t>
            </a:r>
            <a:r>
              <a:rPr lang="tr-TR" sz="1800" dirty="0" err="1" smtClean="0"/>
              <a:t>Örn:Bursa</a:t>
            </a:r>
            <a:r>
              <a:rPr lang="tr-TR" sz="1800" dirty="0" smtClean="0"/>
              <a:t> Uludağ Üniversitesi, Eğitim Bilimleri Enstitüsü, (………. Bölümü)</a:t>
            </a:r>
            <a:br>
              <a:rPr lang="tr-TR" sz="1800" dirty="0" smtClean="0"/>
            </a:br>
            <a:r>
              <a:rPr lang="tr-TR" sz="1800" dirty="0" smtClean="0"/>
              <a:t>**İkinci isim bölüm bilgisi(</a:t>
            </a:r>
            <a:r>
              <a:rPr lang="tr-TR" sz="1800" dirty="0" err="1" smtClean="0"/>
              <a:t>Örn</a:t>
            </a:r>
            <a:r>
              <a:rPr lang="tr-TR" sz="1800" dirty="0" smtClean="0"/>
              <a:t>: Bursa Uludağ Üniversitesi, Eğitim Fakültesi, ………… Anabilim Dalı </a:t>
            </a:r>
            <a:br>
              <a:rPr lang="tr-TR" sz="1800" dirty="0" smtClean="0"/>
            </a:br>
            <a:r>
              <a:rPr lang="tr-TR" sz="1800" dirty="0" smtClean="0"/>
              <a:t>*Öğrenci E-Posta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221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«konusu, sorunu, amacı ve önemi» açıklanmalıdır. Varsa </a:t>
            </a:r>
            <a:r>
              <a:rPr lang="tr-TR" alt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sayıltılar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(varsayımlar) ve sınırlılıklar da bu bölümde yer almalıdır.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585D-03D0-4417-AB02-DF666CB80D3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1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1050" dirty="0"/>
              <a:t>KAVRAMSAL / KURAMSAL </a:t>
            </a:r>
            <a:r>
              <a:rPr lang="tr-TR" sz="1050" dirty="0" smtClean="0"/>
              <a:t>ÇERÇEVE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None/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None/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None/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  <a:endParaRPr lang="tr-TR" alt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 smtClean="0"/>
              <a:t>YÖNTEM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26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ulaşılan bulgular açıklanmalı ve yorumlanmalıdır.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97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tartışılmalı ve öneriler sunulmalıdır.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BU BÖLÜMDEKİ SAYFALAR ÇOĞALTILABİLİR. SAYFA SAYISINDA BİR SINIRLAMA YOKTUR.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1200" dirty="0"/>
              <a:t>SONUÇ, TARTIŞMA VE </a:t>
            </a:r>
            <a:r>
              <a:rPr lang="tr-TR" sz="1200" dirty="0" smtClean="0"/>
              <a:t>ÖNERİLER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174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alt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bölümde, dinleyicilerin faydalanabilmesi için, araştırmanın temel/referans kaynakları listelenmelidir.</a:t>
            </a:r>
            <a:endParaRPr lang="tr-TR" alt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19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3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KATILIM VE KATKILARINIZ İÇİN TEŞEKKÜRLER</a:t>
            </a:r>
            <a:endParaRPr lang="tr-TR" dirty="0"/>
          </a:p>
        </p:txBody>
      </p:sp>
      <p:sp>
        <p:nvSpPr>
          <p:cNvPr id="3" name="Metin kutusu 56">
            <a:extLst>
              <a:ext uri="{FF2B5EF4-FFF2-40B4-BE49-F238E27FC236}">
                <a16:creationId xmlns:a16="http://schemas.microsoft.com/office/drawing/2014/main" id="{F53E74B0-A4E9-B64A-B446-8624FB0D44F0}"/>
              </a:ext>
            </a:extLst>
          </p:cNvPr>
          <p:cNvSpPr txBox="1"/>
          <p:nvPr/>
        </p:nvSpPr>
        <p:spPr>
          <a:xfrm>
            <a:off x="1828800" y="3771661"/>
            <a:ext cx="3715060" cy="123369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43205" tIns="21603" rIns="43205" bIns="216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Öğrencinin Adı-Soyadı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Bölüm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Adı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E-posta Adresi</a:t>
            </a:r>
          </a:p>
        </p:txBody>
      </p:sp>
      <p:sp>
        <p:nvSpPr>
          <p:cNvPr id="4" name="Metin kutusu 56">
            <a:extLst>
              <a:ext uri="{FF2B5EF4-FFF2-40B4-BE49-F238E27FC236}">
                <a16:creationId xmlns:a16="http://schemas.microsoft.com/office/drawing/2014/main" id="{F53E74B0-A4E9-B64A-B446-8624FB0D44F0}"/>
              </a:ext>
            </a:extLst>
          </p:cNvPr>
          <p:cNvSpPr txBox="1"/>
          <p:nvPr/>
        </p:nvSpPr>
        <p:spPr>
          <a:xfrm>
            <a:off x="6362698" y="3771661"/>
            <a:ext cx="4042130" cy="123369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43205" tIns="21603" rIns="43205" bIns="216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Danışman Adı-Soyadı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Bölüm Adı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E-posta Adresi</a:t>
            </a:r>
          </a:p>
        </p:txBody>
      </p:sp>
    </p:spTree>
    <p:extLst>
      <p:ext uri="{BB962C8B-B14F-4D97-AF65-F5344CB8AC3E}">
        <p14:creationId xmlns:p14="http://schemas.microsoft.com/office/powerpoint/2010/main" val="35027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210</Words>
  <Application>Microsoft Office PowerPoint</Application>
  <PresentationFormat>Geniş ekran</PresentationFormat>
  <Paragraphs>46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DZÖ</dc:creator>
  <cp:lastModifiedBy>DZÖ</cp:lastModifiedBy>
  <cp:revision>17</cp:revision>
  <dcterms:created xsi:type="dcterms:W3CDTF">2025-08-27T17:41:02Z</dcterms:created>
  <dcterms:modified xsi:type="dcterms:W3CDTF">2025-08-27T19:38:47Z</dcterms:modified>
</cp:coreProperties>
</file>